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6858000" cy="9144000" type="screen4x3"/>
  <p:notesSz cx="6858000" cy="9525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2202" y="-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54FB3-E029-4106-B92E-EAC8DBC3983C}" type="datetimeFigureOut">
              <a:rPr lang="sv-SE" smtClean="0"/>
              <a:t>2024-04-19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F91F-DF09-4578-B1E8-639B3EBC767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1240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54FB3-E029-4106-B92E-EAC8DBC3983C}" type="datetimeFigureOut">
              <a:rPr lang="sv-SE" smtClean="0"/>
              <a:t>2024-04-19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F91F-DF09-4578-B1E8-639B3EBC767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7314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54FB3-E029-4106-B92E-EAC8DBC3983C}" type="datetimeFigureOut">
              <a:rPr lang="sv-SE" smtClean="0"/>
              <a:t>2024-04-19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F91F-DF09-4578-B1E8-639B3EBC767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197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54FB3-E029-4106-B92E-EAC8DBC3983C}" type="datetimeFigureOut">
              <a:rPr lang="sv-SE" smtClean="0"/>
              <a:t>2024-04-19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F91F-DF09-4578-B1E8-639B3EBC767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729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54FB3-E029-4106-B92E-EAC8DBC3983C}" type="datetimeFigureOut">
              <a:rPr lang="sv-SE" smtClean="0"/>
              <a:t>2024-04-19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F91F-DF09-4578-B1E8-639B3EBC767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4900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54FB3-E029-4106-B92E-EAC8DBC3983C}" type="datetimeFigureOut">
              <a:rPr lang="sv-SE" smtClean="0"/>
              <a:t>2024-04-19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F91F-DF09-4578-B1E8-639B3EBC767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2445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54FB3-E029-4106-B92E-EAC8DBC3983C}" type="datetimeFigureOut">
              <a:rPr lang="sv-SE" smtClean="0"/>
              <a:t>2024-04-19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F91F-DF09-4578-B1E8-639B3EBC767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1548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54FB3-E029-4106-B92E-EAC8DBC3983C}" type="datetimeFigureOut">
              <a:rPr lang="sv-SE" smtClean="0"/>
              <a:t>2024-04-19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F91F-DF09-4578-B1E8-639B3EBC767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7447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54FB3-E029-4106-B92E-EAC8DBC3983C}" type="datetimeFigureOut">
              <a:rPr lang="sv-SE" smtClean="0"/>
              <a:t>2024-04-19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F91F-DF09-4578-B1E8-639B3EBC767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3304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54FB3-E029-4106-B92E-EAC8DBC3983C}" type="datetimeFigureOut">
              <a:rPr lang="sv-SE" smtClean="0"/>
              <a:t>2024-04-19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F91F-DF09-4578-B1E8-639B3EBC767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3259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54FB3-E029-4106-B92E-EAC8DBC3983C}" type="datetimeFigureOut">
              <a:rPr lang="sv-SE" smtClean="0"/>
              <a:t>2024-04-19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F91F-DF09-4578-B1E8-639B3EBC767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3311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54FB3-E029-4106-B92E-EAC8DBC3983C}" type="datetimeFigureOut">
              <a:rPr lang="sv-SE" smtClean="0"/>
              <a:t>2024-04-19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CF91F-DF09-4578-B1E8-639B3EBC767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1682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hyperlink" Target="http://www.conamore.se/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 descr="C:\Users\Inge\AppData\Local\Microsoft\Windows\Temporary Internet Files\Content.IE5\VD2SCF2X\halloween-4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3836">
            <a:off x="3963974" y="572217"/>
            <a:ext cx="2077811" cy="226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09" y="3902271"/>
            <a:ext cx="1949089" cy="1461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1524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771" y="396206"/>
            <a:ext cx="4518541" cy="782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53" y="7249932"/>
            <a:ext cx="1066800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968" y="7348824"/>
            <a:ext cx="114617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188640" y="5364088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Entre 150 kr</a:t>
            </a:r>
            <a:br>
              <a:rPr lang="sv-SE" dirty="0" smtClean="0"/>
            </a:br>
            <a:r>
              <a:rPr lang="sv-SE" dirty="0" smtClean="0"/>
              <a:t>Kaffeteria finns</a:t>
            </a:r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2276872" y="5364088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Dansens Hus Rinmansgatan 12 Eskilstuna</a:t>
            </a:r>
          </a:p>
          <a:p>
            <a:r>
              <a:rPr lang="sv-SE" dirty="0" smtClean="0"/>
              <a:t>Vägbeskrivning finns på www.conamore.se</a:t>
            </a:r>
          </a:p>
          <a:p>
            <a:r>
              <a:rPr lang="sv-SE" dirty="0" smtClean="0"/>
              <a:t>GPS 59.381834 16.509746</a:t>
            </a:r>
            <a:endParaRPr lang="sv-SE" dirty="0"/>
          </a:p>
        </p:txBody>
      </p:sp>
      <p:sp>
        <p:nvSpPr>
          <p:cNvPr id="6" name="textruta 5"/>
          <p:cNvSpPr txBox="1"/>
          <p:nvPr/>
        </p:nvSpPr>
        <p:spPr>
          <a:xfrm>
            <a:off x="311627" y="1907704"/>
            <a:ext cx="59732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0" dirty="0" smtClean="0">
                <a:solidFill>
                  <a:srgbClr val="FFC000"/>
                </a:solidFill>
                <a:latin typeface="Britannic Bold" panose="020B0903060703020204" pitchFamily="34" charset="0"/>
              </a:rPr>
              <a:t>Halloween Dans</a:t>
            </a:r>
            <a:endParaRPr lang="sv-SE" sz="6000" dirty="0">
              <a:solidFill>
                <a:srgbClr val="FFC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2828528" y="4656202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 smtClean="0">
                <a:solidFill>
                  <a:srgbClr val="FFC000"/>
                </a:solidFill>
              </a:rPr>
              <a:t>Rojne Eriksson</a:t>
            </a:r>
            <a:endParaRPr lang="sv-SE" sz="4000" b="1" dirty="0">
              <a:solidFill>
                <a:srgbClr val="FFC000"/>
              </a:solidFill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3068960" y="3059832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>
                <a:latin typeface="Arial Black" panose="020B0A04020102020204" pitchFamily="34" charset="0"/>
              </a:rPr>
              <a:t>Basic – </a:t>
            </a:r>
            <a:r>
              <a:rPr lang="sv-SE" sz="2000" dirty="0" smtClean="0">
                <a:latin typeface="Arial Black" panose="020B0A04020102020204" pitchFamily="34" charset="0"/>
              </a:rPr>
              <a:t>Plus</a:t>
            </a:r>
            <a:endParaRPr lang="sv-SE" sz="2000" dirty="0">
              <a:latin typeface="Arial Black" panose="020B0A04020102020204" pitchFamily="34" charset="0"/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2276872" y="3851920"/>
            <a:ext cx="4581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Arial Black" panose="020B0A04020102020204" pitchFamily="34" charset="0"/>
              </a:rPr>
              <a:t>31:e oktober 2024 kl. </a:t>
            </a:r>
            <a:r>
              <a:rPr lang="sv-SE" dirty="0" smtClean="0">
                <a:latin typeface="Arial Black" panose="020B0A04020102020204" pitchFamily="34" charset="0"/>
              </a:rPr>
              <a:t>17.00-20.30</a:t>
            </a:r>
            <a:endParaRPr lang="sv-SE" dirty="0">
              <a:latin typeface="Arial Black" panose="020B0A04020102020204" pitchFamily="34" charset="0"/>
            </a:endParaRPr>
          </a:p>
        </p:txBody>
      </p:sp>
      <p:pic>
        <p:nvPicPr>
          <p:cNvPr id="1037" name="Picture 13" descr="C:\Users\Inge\AppData\Local\Microsoft\Windows\Temporary Internet Files\Content.IE5\0R8JQ44J\halloween-illustration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588" y="6330493"/>
            <a:ext cx="2132856" cy="150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816" y="6327744"/>
            <a:ext cx="21336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 descr="C:\Users\Inge\AppData\Local\Microsoft\Windows\Temporary Internet Files\Content.IE5\KY71Q5VI\bat_PNG39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878" y="2731646"/>
            <a:ext cx="2060848" cy="108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ruta 2"/>
          <p:cNvSpPr txBox="1"/>
          <p:nvPr/>
        </p:nvSpPr>
        <p:spPr>
          <a:xfrm>
            <a:off x="1168587" y="8324056"/>
            <a:ext cx="4543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Fotografering kan förekomma och bilderna kan eventuellt </a:t>
            </a:r>
            <a:br>
              <a:rPr lang="sv-SE" sz="1200" dirty="0" smtClean="0"/>
            </a:br>
            <a:r>
              <a:rPr lang="sv-SE" sz="1200" dirty="0" smtClean="0"/>
              <a:t>Publiceras på </a:t>
            </a:r>
            <a:r>
              <a:rPr lang="sv-SE" sz="1200" dirty="0" smtClean="0">
                <a:hlinkClick r:id="rId11"/>
              </a:rPr>
              <a:t>www.conamore.se</a:t>
            </a:r>
            <a:r>
              <a:rPr lang="sv-SE" sz="1200" dirty="0" smtClean="0"/>
              <a:t> och/eller på vår </a:t>
            </a:r>
            <a:r>
              <a:rPr lang="sv-SE" sz="1200" dirty="0" err="1" smtClean="0"/>
              <a:t>Facebooksida</a:t>
            </a:r>
            <a:r>
              <a:rPr lang="sv-SE" sz="1200" dirty="0" smtClean="0"/>
              <a:t>. </a:t>
            </a:r>
            <a:endParaRPr lang="sv-SE" sz="1200" dirty="0"/>
          </a:p>
        </p:txBody>
      </p:sp>
      <p:sp>
        <p:nvSpPr>
          <p:cNvPr id="10" name="textruta 9"/>
          <p:cNvSpPr txBox="1"/>
          <p:nvPr/>
        </p:nvSpPr>
        <p:spPr>
          <a:xfrm>
            <a:off x="1168588" y="7839044"/>
            <a:ext cx="3757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Information Bodil Akervik tel. 070-638 61 92 ordforande@conamore.se</a:t>
            </a:r>
            <a:endParaRPr lang="sv-SE" sz="12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" y="0"/>
            <a:ext cx="6956425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7127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" y="0"/>
            <a:ext cx="6956425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8051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44</Words>
  <Application>Microsoft Office PowerPoint</Application>
  <PresentationFormat>Bildspel på skärmen (4:3)</PresentationFormat>
  <Paragraphs>10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3" baseType="lpstr">
      <vt:lpstr>Office-tema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Inge</dc:creator>
  <cp:lastModifiedBy>Inge</cp:lastModifiedBy>
  <cp:revision>8</cp:revision>
  <cp:lastPrinted>2024-03-08T09:23:32Z</cp:lastPrinted>
  <dcterms:created xsi:type="dcterms:W3CDTF">2024-03-08T08:40:28Z</dcterms:created>
  <dcterms:modified xsi:type="dcterms:W3CDTF">2024-04-19T12:16:20Z</dcterms:modified>
</cp:coreProperties>
</file>